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4"/>
  </p:sldMasterIdLst>
  <p:handoutMasterIdLst>
    <p:handoutMasterId r:id="rId7"/>
  </p:handoutMasterIdLst>
  <p:sldIdLst>
    <p:sldId id="257" r:id="rId5"/>
    <p:sldId id="259" r:id="rId6"/>
  </p:sldIdLst>
  <p:sldSz cx="9144000" cy="6858000" type="screen4x3"/>
  <p:notesSz cx="6797675" cy="9928225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A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redný štý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Stredný štýl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6224" autoAdjust="0"/>
    <p:restoredTop sz="94629" autoAdjust="0"/>
  </p:normalViewPr>
  <p:slideViewPr>
    <p:cSldViewPr>
      <p:cViewPr varScale="1">
        <p:scale>
          <a:sx n="111" d="100"/>
          <a:sy n="111" d="100"/>
        </p:scale>
        <p:origin x="-165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D259C4-D7F6-41AD-AF73-BD282078295F}" type="datetimeFigureOut">
              <a:rPr lang="sk-SK" smtClean="0"/>
              <a:t>19. 3. 2016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C0FD7C-D3C9-4C28-9A79-50D3915F68B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407607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ĺžni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ĺžni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ĺžni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ĺžni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ĺžni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Upravte štýl predlohy podnadpisov</a:t>
            </a:r>
            <a:endParaRPr kumimoji="0" lang="en-US"/>
          </a:p>
        </p:txBody>
      </p:sp>
      <p:sp>
        <p:nvSpPr>
          <p:cNvPr id="28" name="Zástupný symbol dátumu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D237F-9BE8-4182-AF52-2A01983225C7}" type="datetimeFigureOut">
              <a:rPr lang="sk-SK" smtClean="0"/>
              <a:t>19. 3. 2016</a:t>
            </a:fld>
            <a:endParaRPr lang="sk-SK"/>
          </a:p>
        </p:txBody>
      </p:sp>
      <p:sp>
        <p:nvSpPr>
          <p:cNvPr id="17" name="Zástupný symbol päty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ĺžni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8388C89-82F1-4A44-B274-C577D3289981}" type="slidenum">
              <a:rPr lang="sk-SK" smtClean="0"/>
              <a:t>‹#›</a:t>
            </a:fld>
            <a:endParaRPr lang="sk-SK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D237F-9BE8-4182-AF52-2A01983225C7}" type="datetimeFigureOut">
              <a:rPr lang="sk-SK" smtClean="0"/>
              <a:t>19. 3. 2016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88C89-82F1-4A44-B274-C577D3289981}" type="slidenum">
              <a:rPr lang="sk-SK" smtClean="0"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Z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ĺžni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ĺžni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ĺžni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ĺžni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ĺžni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ĺžni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ovná spojnica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8388C89-82F1-4A44-B274-C577D3289981}" type="slidenum">
              <a:rPr lang="sk-SK" smtClean="0"/>
              <a:t>‹#›</a:t>
            </a:fld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D237F-9BE8-4182-AF52-2A01983225C7}" type="datetimeFigureOut">
              <a:rPr lang="sk-SK" smtClean="0"/>
              <a:t>19. 3. 2016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D237F-9BE8-4182-AF52-2A01983225C7}" type="datetimeFigureOut">
              <a:rPr lang="sk-SK" smtClean="0"/>
              <a:t>19. 3. 2016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8388C89-82F1-4A44-B274-C577D3289981}" type="slidenum">
              <a:rPr lang="sk-SK" smtClean="0"/>
              <a:t>‹#›</a:t>
            </a:fld>
            <a:endParaRPr lang="sk-SK"/>
          </a:p>
        </p:txBody>
      </p:sp>
      <p:sp>
        <p:nvSpPr>
          <p:cNvPr id="8" name="Zástupný symbol obsahu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ĺžni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ĺžni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ĺžni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ĺžni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ĺžni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ĺžni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13" name="Obdĺžni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ĺžni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D237F-9BE8-4182-AF52-2A01983225C7}" type="datetimeFigureOut">
              <a:rPr lang="sk-SK" smtClean="0"/>
              <a:t>19. 3. 2016</a:t>
            </a:fld>
            <a:endParaRPr lang="sk-SK"/>
          </a:p>
        </p:txBody>
      </p:sp>
      <p:sp>
        <p:nvSpPr>
          <p:cNvPr id="8" name="Rovná spojnica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8388C89-82F1-4A44-B274-C577D3289981}" type="slidenum">
              <a:rPr lang="sk-SK" smtClean="0"/>
              <a:t>‹#›</a:t>
            </a:fld>
            <a:endParaRPr lang="sk-SK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A39D237F-9BE8-4182-AF52-2A01983225C7}" type="datetimeFigureOut">
              <a:rPr lang="sk-SK" smtClean="0"/>
              <a:t>19. 3. 2016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88C89-82F1-4A44-B274-C577D3289981}" type="slidenum">
              <a:rPr lang="sk-SK" smtClean="0"/>
              <a:t>‹#›</a:t>
            </a:fld>
            <a:endParaRPr lang="sk-SK"/>
          </a:p>
        </p:txBody>
      </p:sp>
      <p:sp>
        <p:nvSpPr>
          <p:cNvPr id="8" name="Rovná spojnica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obsahu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2" name="Zástupný symbol obsahu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ani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vná spojnica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ĺžni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ĺžni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ĺžni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ĺžni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ĺžni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ĺžni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D237F-9BE8-4182-AF52-2A01983225C7}" type="datetimeFigureOut">
              <a:rPr lang="sk-SK" smtClean="0"/>
              <a:t>19. 3. 2016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sk-SK"/>
          </a:p>
        </p:txBody>
      </p:sp>
      <p:sp>
        <p:nvSpPr>
          <p:cNvPr id="15" name="Rovná spojnica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ĺžni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obsahu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6" name="Zástupný symbol obsahu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8388C89-82F1-4A44-B274-C577D3289981}" type="slidenum">
              <a:rPr lang="sk-SK" smtClean="0"/>
              <a:t>‹#›</a:t>
            </a:fld>
            <a:endParaRPr lang="sk-SK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D237F-9BE8-4182-AF52-2A01983225C7}" type="datetimeFigureOut">
              <a:rPr lang="sk-SK" smtClean="0"/>
              <a:t>19. 3. 2016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8388C89-82F1-4A44-B274-C577D3289981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ĺžni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ĺžni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ĺžni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ĺžni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ĺžni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ĺžni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D237F-9BE8-4182-AF52-2A01983225C7}" type="datetimeFigureOut">
              <a:rPr lang="sk-SK" smtClean="0"/>
              <a:t>19. 3. 2016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8388C89-82F1-4A44-B274-C577D3289981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ĺžni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ĺžni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ĺžni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ĺžni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ĺžni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ĺžni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8" name="Obdĺžni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obsahu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8388C89-82F1-4A44-B274-C577D3289981}" type="slidenum">
              <a:rPr lang="sk-SK" smtClean="0"/>
              <a:t>‹#›</a:t>
            </a:fld>
            <a:endParaRPr lang="sk-SK"/>
          </a:p>
        </p:txBody>
      </p:sp>
      <p:sp>
        <p:nvSpPr>
          <p:cNvPr id="21" name="Obdĺžni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D237F-9BE8-4182-AF52-2A01983225C7}" type="datetimeFigureOut">
              <a:rPr lang="sk-SK" smtClean="0"/>
              <a:t>19. 3. 2016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vná spojnica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ĺžni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ĺžni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ĺžni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ĺžni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ĺžni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ĺžni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ĺžni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8388C89-82F1-4A44-B274-C577D3289981}" type="slidenum">
              <a:rPr lang="sk-SK" smtClean="0"/>
              <a:t>‹#›</a:t>
            </a:fld>
            <a:endParaRPr lang="sk-SK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22" name="Obdĺžni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A39D237F-9BE8-4182-AF52-2A01983225C7}" type="datetimeFigureOut">
              <a:rPr lang="sk-SK" smtClean="0"/>
              <a:t>19. 3. 2016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ĺžni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ĺžni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ĺžni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ĺžni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ĺžni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dátumu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A39D237F-9BE8-4182-AF52-2A01983225C7}" type="datetimeFigureOut">
              <a:rPr lang="sk-SK" smtClean="0"/>
              <a:t>19. 3. 2016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sk-SK"/>
          </a:p>
        </p:txBody>
      </p:sp>
      <p:sp>
        <p:nvSpPr>
          <p:cNvPr id="8" name="Obdĺžni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ovná spojnica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čísla snímky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8388C89-82F1-4A44-B274-C577D3289981}" type="slidenum">
              <a:rPr lang="sk-SK" smtClean="0"/>
              <a:t>‹#›</a:t>
            </a:fld>
            <a:endParaRPr lang="sk-SK"/>
          </a:p>
        </p:txBody>
      </p:sp>
      <p:sp>
        <p:nvSpPr>
          <p:cNvPr id="22" name="Zástupný symbol nadpisu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Upravte štýl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4" name="Picture 3" descr="Prezentacia vzor_1 podkl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148432"/>
            <a:ext cx="9533798" cy="7006432"/>
          </a:xfrm>
          <a:prstGeom prst="rect">
            <a:avLst/>
          </a:prstGeom>
        </p:spPr>
      </p:pic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04800" y="1447801"/>
            <a:ext cx="8839200" cy="3997424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endParaRPr lang="sk-SK" sz="2800" dirty="0" smtClean="0">
              <a:latin typeface="Georgia" panose="02040502050405020303" pitchFamily="18" charset="0"/>
            </a:endParaRPr>
          </a:p>
          <a:p>
            <a:pPr marL="0" indent="0" algn="ctr">
              <a:buNone/>
            </a:pPr>
            <a:r>
              <a:rPr lang="sk-SK" sz="2800" dirty="0" smtClean="0">
                <a:latin typeface="Georgia" panose="02040502050405020303" pitchFamily="18" charset="0"/>
              </a:rPr>
              <a:t>Vítame Vás </a:t>
            </a:r>
          </a:p>
          <a:p>
            <a:pPr marL="0" indent="0" algn="ctr">
              <a:buNone/>
            </a:pPr>
            <a:r>
              <a:rPr lang="sk-SK" sz="2800" dirty="0" smtClean="0">
                <a:latin typeface="Georgia" panose="02040502050405020303" pitchFamily="18" charset="0"/>
              </a:rPr>
              <a:t>na </a:t>
            </a:r>
            <a:r>
              <a:rPr lang="sk-SK" sz="2800" b="1" dirty="0" smtClean="0">
                <a:solidFill>
                  <a:schemeClr val="bg1">
                    <a:lumMod val="65000"/>
                  </a:schemeClr>
                </a:solidFill>
                <a:latin typeface="Georgia" panose="02040502050405020303" pitchFamily="18" charset="0"/>
              </a:rPr>
              <a:t>regionálnych workshopoch </a:t>
            </a:r>
            <a:r>
              <a:rPr lang="sk-SK" sz="2800" dirty="0" smtClean="0">
                <a:latin typeface="Georgia" panose="02040502050405020303" pitchFamily="18" charset="0"/>
              </a:rPr>
              <a:t>k tvorbe </a:t>
            </a:r>
          </a:p>
          <a:p>
            <a:pPr marL="0" indent="0" algn="ctr">
              <a:buNone/>
            </a:pPr>
            <a:endParaRPr lang="sk-SK" sz="2800" dirty="0" smtClean="0">
              <a:latin typeface="Georgia" panose="02040502050405020303" pitchFamily="18" charset="0"/>
            </a:endParaRPr>
          </a:p>
          <a:p>
            <a:pPr marL="0" indent="0" algn="ctr">
              <a:buNone/>
            </a:pPr>
            <a:r>
              <a:rPr lang="sk-SK" sz="4100" b="1" dirty="0">
                <a:solidFill>
                  <a:srgbClr val="FFC000"/>
                </a:solidFill>
                <a:latin typeface="Georgia" panose="02040502050405020303" pitchFamily="18" charset="0"/>
              </a:rPr>
              <a:t>Akčného plánu </a:t>
            </a:r>
          </a:p>
          <a:p>
            <a:pPr marL="0" indent="0" algn="ctr">
              <a:buNone/>
            </a:pPr>
            <a:r>
              <a:rPr lang="sk-SK" sz="4100" b="1" dirty="0">
                <a:solidFill>
                  <a:srgbClr val="FFC000"/>
                </a:solidFill>
                <a:latin typeface="Georgia" panose="02040502050405020303" pitchFamily="18" charset="0"/>
              </a:rPr>
              <a:t>Iniciatívy pre otvorené vládnutie </a:t>
            </a:r>
          </a:p>
          <a:p>
            <a:pPr marL="0" indent="0" algn="ctr">
              <a:buNone/>
            </a:pPr>
            <a:r>
              <a:rPr lang="sk-SK" sz="4100" b="1" dirty="0">
                <a:solidFill>
                  <a:srgbClr val="FFC000"/>
                </a:solidFill>
                <a:latin typeface="Georgia" panose="02040502050405020303" pitchFamily="18" charset="0"/>
              </a:rPr>
              <a:t>na roky 2016-2019</a:t>
            </a:r>
          </a:p>
          <a:p>
            <a:pPr marL="0" indent="0" algn="ctr">
              <a:buNone/>
            </a:pPr>
            <a:endParaRPr lang="sk-SK" sz="2400" dirty="0" smtClean="0">
              <a:latin typeface="Georgia" panose="02040502050405020303" pitchFamily="18" charset="0"/>
            </a:endParaRPr>
          </a:p>
          <a:p>
            <a:pPr marL="0" indent="0" algn="ctr">
              <a:buNone/>
            </a:pPr>
            <a:endParaRPr lang="sk-SK" sz="2400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sk-SK" sz="2600" dirty="0" smtClean="0">
                <a:latin typeface="Georgia" panose="02040502050405020303" pitchFamily="18" charset="0"/>
              </a:rPr>
              <a:t>			        21.03.2016 </a:t>
            </a:r>
            <a:r>
              <a:rPr lang="sk-SK" sz="2600" b="1" dirty="0" smtClean="0">
                <a:solidFill>
                  <a:schemeClr val="bg1">
                    <a:lumMod val="65000"/>
                  </a:schemeClr>
                </a:solidFill>
                <a:latin typeface="Georgia" panose="02040502050405020303" pitchFamily="18" charset="0"/>
              </a:rPr>
              <a:t>Košice</a:t>
            </a:r>
          </a:p>
          <a:p>
            <a:pPr marL="0" indent="0">
              <a:buNone/>
            </a:pPr>
            <a:r>
              <a:rPr lang="sk-SK" sz="2600" dirty="0" smtClean="0">
                <a:latin typeface="Georgia" panose="02040502050405020303" pitchFamily="18" charset="0"/>
              </a:rPr>
              <a:t>			        22.03.2016 </a:t>
            </a:r>
            <a:r>
              <a:rPr lang="sk-SK" sz="2600" b="1" dirty="0" smtClean="0">
                <a:solidFill>
                  <a:schemeClr val="bg1">
                    <a:lumMod val="65000"/>
                  </a:schemeClr>
                </a:solidFill>
                <a:latin typeface="Georgia" panose="02040502050405020303" pitchFamily="18" charset="0"/>
              </a:rPr>
              <a:t>Banská Bystrica</a:t>
            </a:r>
            <a:endParaRPr lang="sk-SK" sz="2600" b="1" dirty="0">
              <a:solidFill>
                <a:schemeClr val="bg1">
                  <a:lumMod val="65000"/>
                </a:schemeClr>
              </a:solidFill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sk-SK" sz="2600" dirty="0" smtClean="0">
                <a:latin typeface="Georgia" panose="02040502050405020303" pitchFamily="18" charset="0"/>
              </a:rPr>
              <a:t>			        23.03.2016 </a:t>
            </a:r>
            <a:r>
              <a:rPr lang="sk-SK" sz="2600" b="1" dirty="0" smtClean="0">
                <a:solidFill>
                  <a:schemeClr val="bg1">
                    <a:lumMod val="65000"/>
                  </a:schemeClr>
                </a:solidFill>
                <a:latin typeface="Georgia" panose="02040502050405020303" pitchFamily="18" charset="0"/>
              </a:rPr>
              <a:t>Bratislava</a:t>
            </a:r>
            <a:endParaRPr lang="sk-SK" sz="2600" b="1" dirty="0">
              <a:solidFill>
                <a:schemeClr val="bg1">
                  <a:lumMod val="65000"/>
                </a:schemeClr>
              </a:solidFill>
              <a:latin typeface="Georgia" panose="02040502050405020303" pitchFamily="18" charset="0"/>
            </a:endParaRPr>
          </a:p>
          <a:p>
            <a:pPr marL="0" indent="0" algn="ctr">
              <a:buNone/>
            </a:pPr>
            <a:r>
              <a:rPr lang="sk-SK" sz="2800" dirty="0" smtClean="0">
                <a:latin typeface="Georgia" panose="02040502050405020303" pitchFamily="18" charset="0"/>
              </a:rPr>
              <a:t> </a:t>
            </a:r>
          </a:p>
          <a:p>
            <a:pPr marL="514350" indent="-514350">
              <a:buFont typeface="+mj-lt"/>
              <a:buAutoNum type="arabicPeriod"/>
            </a:pPr>
            <a:endParaRPr lang="sk-SK" sz="28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3216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4" name="Picture 3" descr="Prezentacia vzor_1 podkl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135402"/>
            <a:ext cx="9533798" cy="7006432"/>
          </a:xfrm>
          <a:prstGeom prst="rect">
            <a:avLst/>
          </a:prstGeom>
        </p:spPr>
      </p:pic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04800" y="1447801"/>
            <a:ext cx="8839200" cy="399742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k-SK" sz="2800" dirty="0" smtClean="0">
                <a:latin typeface="Georgia" panose="02040502050405020303" pitchFamily="18" charset="0"/>
              </a:rPr>
              <a:t> </a:t>
            </a:r>
          </a:p>
          <a:p>
            <a:pPr marL="514350" indent="-514350">
              <a:buFont typeface="+mj-lt"/>
              <a:buAutoNum type="arabicPeriod"/>
            </a:pPr>
            <a:endParaRPr lang="sk-SK" sz="28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Tabuľ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3940371"/>
              </p:ext>
            </p:extLst>
          </p:nvPr>
        </p:nvGraphicFramePr>
        <p:xfrm>
          <a:off x="266399" y="1461041"/>
          <a:ext cx="9001000" cy="1314738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792088"/>
                <a:gridCol w="1512168"/>
                <a:gridCol w="6696744"/>
              </a:tblGrid>
              <a:tr h="333982">
                <a:tc row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k-SK" sz="18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k-SK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I. blok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sk-SK" sz="1400" b="1" kern="1200" dirty="0" smtClean="0">
                          <a:solidFill>
                            <a:srgbClr val="E2AC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09:00 – 9:20</a:t>
                      </a:r>
                      <a:endParaRPr lang="sk-SK" sz="1400" dirty="0">
                        <a:solidFill>
                          <a:srgbClr val="E2AC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k-SK" sz="14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privítanie hostí, úvodné slovo splnomocnenca</a:t>
                      </a:r>
                      <a:endParaRPr lang="sk-SK" sz="1400" b="0" dirty="0"/>
                    </a:p>
                  </a:txBody>
                  <a:tcPr/>
                </a:tc>
              </a:tr>
              <a:tr h="312792">
                <a:tc vMerge="1">
                  <a:txBody>
                    <a:bodyPr/>
                    <a:lstStyle/>
                    <a:p>
                      <a:endParaRPr lang="sk-SK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400" b="1" dirty="0" smtClean="0">
                          <a:solidFill>
                            <a:srgbClr val="E2AC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09:20 – 10:00</a:t>
                      </a:r>
                      <a:endParaRPr lang="sk-SK" sz="1400" dirty="0">
                        <a:solidFill>
                          <a:srgbClr val="E2AC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k-SK" sz="14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Iniciatíva pre otvorené vládnutie vo svete, záväzky, </a:t>
                      </a:r>
                      <a:r>
                        <a:rPr kumimoji="0" lang="sk-SK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doterajšie úspechy</a:t>
                      </a:r>
                    </a:p>
                  </a:txBody>
                  <a:tcPr/>
                </a:tc>
              </a:tr>
              <a:tr h="333982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400" b="1" dirty="0" smtClean="0">
                          <a:solidFill>
                            <a:srgbClr val="E2AC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10:00 – 10:30</a:t>
                      </a:r>
                      <a:endParaRPr lang="sk-SK" sz="1400" dirty="0" smtClean="0">
                        <a:solidFill>
                          <a:srgbClr val="E2AC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k-SK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 verzia Akčného plánu na roky 2016-2019</a:t>
                      </a:r>
                    </a:p>
                  </a:txBody>
                  <a:tcPr/>
                </a:tc>
              </a:tr>
              <a:tr h="333982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k-SK" sz="18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400" b="1" dirty="0" smtClean="0">
                          <a:solidFill>
                            <a:srgbClr val="E2AC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10:30 – 11:00</a:t>
                      </a:r>
                      <a:endParaRPr lang="sk-SK" sz="1400" dirty="0" smtClean="0">
                        <a:solidFill>
                          <a:srgbClr val="E2AC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k-SK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prestávka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Zástupný symbol obsahu 2"/>
          <p:cNvSpPr txBox="1">
            <a:spLocks/>
          </p:cNvSpPr>
          <p:nvPr/>
        </p:nvSpPr>
        <p:spPr>
          <a:xfrm>
            <a:off x="179512" y="908720"/>
            <a:ext cx="8839200" cy="532655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sk-SK" sz="2800" b="1" dirty="0" smtClean="0">
                <a:latin typeface="Georgia" panose="02040502050405020303" pitchFamily="18" charset="0"/>
              </a:rPr>
              <a:t>Program</a:t>
            </a:r>
            <a:r>
              <a:rPr lang="sk-SK" sz="2800" dirty="0" smtClean="0">
                <a:latin typeface="Georgia" panose="02040502050405020303" pitchFamily="18" charset="0"/>
              </a:rPr>
              <a:t> </a:t>
            </a:r>
          </a:p>
          <a:p>
            <a:pPr marL="514350" indent="-514350">
              <a:buFont typeface="+mj-lt"/>
              <a:buAutoNum type="arabicPeriod"/>
            </a:pPr>
            <a:endParaRPr lang="sk-SK" sz="2800" dirty="0">
              <a:latin typeface="Georgia" panose="02040502050405020303" pitchFamily="18" charset="0"/>
            </a:endParaRPr>
          </a:p>
        </p:txBody>
      </p:sp>
      <p:graphicFrame>
        <p:nvGraphicFramePr>
          <p:cNvPr id="9" name="Tabuľ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7092918"/>
              </p:ext>
            </p:extLst>
          </p:nvPr>
        </p:nvGraphicFramePr>
        <p:xfrm>
          <a:off x="266399" y="2924944"/>
          <a:ext cx="9001000" cy="1314738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792088"/>
                <a:gridCol w="1512168"/>
                <a:gridCol w="6696744"/>
              </a:tblGrid>
              <a:tr h="333982">
                <a:tc row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k-SK" sz="18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k-SK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II. blok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sk-SK" sz="1400" b="1" kern="1200" dirty="0" smtClean="0">
                          <a:solidFill>
                            <a:srgbClr val="E2AC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11:00 – 12:30</a:t>
                      </a:r>
                      <a:endParaRPr lang="sk-SK" sz="1400" dirty="0">
                        <a:solidFill>
                          <a:srgbClr val="E2AC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k-SK" sz="14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zasadnutie pracovných skupín podľa tém</a:t>
                      </a:r>
                      <a:endParaRPr lang="sk-SK" sz="1400" b="0" dirty="0"/>
                    </a:p>
                  </a:txBody>
                  <a:tcPr/>
                </a:tc>
              </a:tr>
              <a:tr h="312792">
                <a:tc vMerge="1">
                  <a:txBody>
                    <a:bodyPr/>
                    <a:lstStyle/>
                    <a:p>
                      <a:endParaRPr lang="sk-SK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400" b="1" dirty="0" smtClean="0">
                          <a:solidFill>
                            <a:srgbClr val="E2AC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miestnosť č. 1</a:t>
                      </a:r>
                      <a:endParaRPr lang="sk-SK" sz="1400" dirty="0">
                        <a:solidFill>
                          <a:srgbClr val="E2AC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k-SK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Otvorené  informácie, Otvorená justícia</a:t>
                      </a:r>
                    </a:p>
                  </a:txBody>
                  <a:tcPr/>
                </a:tc>
              </a:tr>
              <a:tr h="333982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400" b="1" dirty="0" smtClean="0">
                          <a:solidFill>
                            <a:srgbClr val="E2AC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miestnosť č. 2</a:t>
                      </a:r>
                      <a:endParaRPr lang="sk-SK" sz="1400" dirty="0">
                        <a:solidFill>
                          <a:srgbClr val="E2AC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k-SK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Otvorené  vzdelávanie, Participácia</a:t>
                      </a:r>
                    </a:p>
                  </a:txBody>
                  <a:tcPr/>
                </a:tc>
              </a:tr>
              <a:tr h="333982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k-SK" sz="18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400" b="1" dirty="0" smtClean="0">
                          <a:solidFill>
                            <a:srgbClr val="E2AC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12:30 – 13:00</a:t>
                      </a:r>
                      <a:endParaRPr lang="sk-SK" sz="1400" dirty="0" smtClean="0">
                        <a:solidFill>
                          <a:srgbClr val="E2AC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k-SK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prestávka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uľk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1302152"/>
              </p:ext>
            </p:extLst>
          </p:nvPr>
        </p:nvGraphicFramePr>
        <p:xfrm>
          <a:off x="266399" y="4365104"/>
          <a:ext cx="9001000" cy="980756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792088"/>
                <a:gridCol w="1512168"/>
                <a:gridCol w="6696744"/>
              </a:tblGrid>
              <a:tr h="333982"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k-SK" sz="18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k-SK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III. blok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sk-SK" sz="1400" b="1" kern="1200" dirty="0" smtClean="0">
                          <a:solidFill>
                            <a:srgbClr val="E2AC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13:00 – 13:20</a:t>
                      </a:r>
                      <a:endParaRPr lang="sk-SK" sz="1400" dirty="0">
                        <a:solidFill>
                          <a:srgbClr val="E2AC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k-SK" sz="14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zhrnutie činnosti pracovných skupín</a:t>
                      </a:r>
                      <a:endParaRPr lang="sk-SK" sz="1400" b="0" dirty="0"/>
                    </a:p>
                  </a:txBody>
                  <a:tcPr/>
                </a:tc>
              </a:tr>
              <a:tr h="312792">
                <a:tc vMerge="1">
                  <a:txBody>
                    <a:bodyPr/>
                    <a:lstStyle/>
                    <a:p>
                      <a:endParaRPr lang="sk-SK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400" b="1" dirty="0" smtClean="0">
                          <a:solidFill>
                            <a:srgbClr val="E2AC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13:20 – 14:00</a:t>
                      </a:r>
                      <a:endParaRPr lang="sk-SK" sz="1400" dirty="0">
                        <a:solidFill>
                          <a:srgbClr val="E2AC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k-SK" sz="14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ďalšie témy úradu splnomocnenca</a:t>
                      </a:r>
                      <a:endParaRPr kumimoji="0" lang="sk-SK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33982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400" b="1" dirty="0" smtClean="0">
                          <a:solidFill>
                            <a:srgbClr val="E2AC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14:00 – 14:30</a:t>
                      </a:r>
                      <a:endParaRPr lang="sk-SK" sz="1400" dirty="0" smtClean="0">
                        <a:solidFill>
                          <a:srgbClr val="E2AC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k-SK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záverečná</a:t>
                      </a:r>
                      <a:r>
                        <a:rPr kumimoji="0" lang="sk-SK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diskusia</a:t>
                      </a:r>
                      <a:endParaRPr kumimoji="0" lang="sk-SK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8747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bčiansky">
  <a:themeElements>
    <a:clrScheme name="Občiansky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bčiansky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bčiansky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240442194E81441B202D6BF47FB1073" ma:contentTypeVersion="0" ma:contentTypeDescription="Umožňuje vytvoriť nový dokument." ma:contentTypeScope="" ma:versionID="c52dbdecfee6270b5fcc5f30c56cc7ce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dc03bc20b3b442f8046c3eea305e142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CF53ABB-91F0-4D76-BA73-8DD55675B6C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39A3BFC-65D6-4397-BAD9-07CAFB68816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AB128EEB-0C3E-486F-AE5A-4BFCE6C0EF06}">
  <ds:schemaRefs>
    <ds:schemaRef ds:uri="http://schemas.microsoft.com/office/infopath/2007/PartnerControls"/>
    <ds:schemaRef ds:uri="http://purl.org/dc/elements/1.1/"/>
    <ds:schemaRef ds:uri="http://www.w3.org/XML/1998/namespace"/>
    <ds:schemaRef ds:uri="http://purl.org/dc/terms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400</TotalTime>
  <Words>113</Words>
  <Application>Microsoft Office PowerPoint</Application>
  <PresentationFormat>Prezentácia na obrazovke (4:3)</PresentationFormat>
  <Paragraphs>43</Paragraphs>
  <Slides>2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2</vt:i4>
      </vt:variant>
    </vt:vector>
  </HeadingPairs>
  <TitlesOfParts>
    <vt:vector size="3" baseType="lpstr">
      <vt:lpstr>Občiansky</vt:lpstr>
      <vt:lpstr>Prezentácia programu PowerPoint</vt:lpstr>
      <vt:lpstr>Prezentácia programu PowerPoint</vt:lpstr>
    </vt:vector>
  </TitlesOfParts>
  <Company>MVSR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Akčný plán  Iniciatívy pre otvorené vládnutie  na rok 2015</dc:title>
  <dc:creator>Skarlet Ondrejčáková</dc:creator>
  <cp:lastModifiedBy>Skarlet Ondrejčáková</cp:lastModifiedBy>
  <cp:revision>43</cp:revision>
  <cp:lastPrinted>2015-04-01T13:02:07Z</cp:lastPrinted>
  <dcterms:created xsi:type="dcterms:W3CDTF">2015-02-12T10:55:11Z</dcterms:created>
  <dcterms:modified xsi:type="dcterms:W3CDTF">2016-03-19T15:17:32Z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0x0101008240442194E81441B202D6BF47FB1073</vt:lpwstr>
  </property>
</Properties>
</file>